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2" r:id="rId24"/>
    <p:sldId id="287" r:id="rId25"/>
    <p:sldId id="270" r:id="rId26"/>
    <p:sldId id="273" r:id="rId27"/>
    <p:sldId id="272" r:id="rId28"/>
    <p:sldId id="284" r:id="rId29"/>
    <p:sldId id="274" r:id="rId30"/>
    <p:sldId id="285" r:id="rId31"/>
    <p:sldId id="288" r:id="rId32"/>
    <p:sldId id="289" r:id="rId33"/>
    <p:sldId id="290" r:id="rId34"/>
    <p:sldId id="291" r:id="rId35"/>
    <p:sldId id="292" r:id="rId36"/>
    <p:sldId id="294" r:id="rId37"/>
    <p:sldId id="295" r:id="rId38"/>
    <p:sldId id="283" r:id="rId39"/>
    <p:sldId id="2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CAC4C634-C28C-4645-9EAD-EB57A5575FD1}" srcId="{BAC6AFF7-A459-42B5-93E4-407CA6FBB62E}" destId="{0A226141-F57D-4C37-9F70-ACC9BEBA778C}" srcOrd="0" destOrd="0" parTransId="{80337946-2E37-489E-8353-BC0AC189C3B9}" sibTransId="{AA5157E4-740A-407A-83CA-5242FA9A0B3F}"/>
    <dgm:cxn modelId="{5F6334F9-B3EF-4246-8FC5-BB2BAC1FB96A}" type="presOf" srcId="{0A226141-F57D-4C37-9F70-ACC9BEBA778C}" destId="{6D7AAD0A-9B55-4248-9EB1-25641E9DCB6E}"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46B7263F-AF60-4DB5-8690-C0B265E71FE4}" type="presOf" srcId="{E8325C21-C6B3-45A8-9649-7EA194431448}" destId="{1997F585-F7BE-4864-BE39-7F875E85F203}" srcOrd="0" destOrd="0" presId="urn:microsoft.com/office/officeart/2009/3/layout/DescendingProcess"/>
    <dgm:cxn modelId="{9CCE4BAB-E7EE-4D3B-8813-163C199968A2}" srcId="{BAC6AFF7-A459-42B5-93E4-407CA6FBB62E}" destId="{95DB96EA-B1D4-4B7F-9D74-7487AC75635E}" srcOrd="5" destOrd="0" parTransId="{9C8AF51B-A3DF-4A23-A282-E796E3AC5DB4}" sibTransId="{E09634DC-42D8-41AF-9979-F10DEBB5369D}"/>
    <dgm:cxn modelId="{A71F5ABF-FB2F-459E-9CB3-7551D3900C12}" type="presOf" srcId="{6E6EBF2D-8D10-4A92-AF48-D1BB21D903BB}" destId="{F7CECDA7-71DE-4451-BCC7-0A240E29069B}" srcOrd="0" destOrd="0" presId="urn:microsoft.com/office/officeart/2009/3/layout/DescendingProcess"/>
    <dgm:cxn modelId="{3D739E62-BB0D-45DF-A8C4-C134146007AB}" type="presOf" srcId="{F3756C6B-4A2E-4DA4-9213-B76B0025ED2F}" destId="{CF9C966F-E936-4C8A-A9C2-932C17A7AA19}"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55EE7403-0EAC-4803-9927-E275E748DDCA}" type="presOf" srcId="{66277334-E9DA-41DA-9E5D-89186B7FC8DB}" destId="{66BB3692-2092-4424-B767-88E49CA8A516}"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28</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38</a:t>
            </a:fld>
            <a:endParaRPr lang="en-US"/>
          </a:p>
        </p:txBody>
      </p:sp>
    </p:spTree>
    <p:extLst>
      <p:ext uri="{BB962C8B-B14F-4D97-AF65-F5344CB8AC3E}">
        <p14:creationId xmlns:p14="http://schemas.microsoft.com/office/powerpoint/2010/main" val="9326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a:t>
                      </a:r>
                      <a:r>
                        <a:rPr lang="en-US" dirty="0" smtClean="0"/>
                        <a:t>DDT </a:t>
                      </a:r>
                      <a:r>
                        <a:rPr lang="en-US" dirty="0" smtClean="0"/>
                        <a:t>(dichlorodiphenyltrichloroethane)</a:t>
                      </a:r>
                      <a:r>
                        <a:rPr lang="en-US" dirty="0" smtClean="0"/>
                        <a:t> </a:t>
                      </a:r>
                      <a:r>
                        <a:rPr lang="en-US" dirty="0" smtClean="0"/>
                        <a:t>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517</TotalTime>
  <Words>2272</Words>
  <Application>Microsoft Office PowerPoint</Application>
  <PresentationFormat>Widescreen</PresentationFormat>
  <Paragraphs>293</Paragraphs>
  <Slides>39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Certification and accreditation of certifying agent</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35</cp:revision>
  <dcterms:created xsi:type="dcterms:W3CDTF">2015-03-18T03:03:41Z</dcterms:created>
  <dcterms:modified xsi:type="dcterms:W3CDTF">2015-04-14T10:58:57Z</dcterms:modified>
</cp:coreProperties>
</file>